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udio/unknown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5" r:id="rId3"/>
    <p:sldId id="264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s-E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EBE02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66" autoAdjust="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2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CD899-7D0E-4710-A176-4312F7BDCBAD}" type="datetimeFigureOut">
              <a:rPr lang="es-ES"/>
              <a:pPr>
                <a:defRPr/>
              </a:pPr>
              <a:t>25/07/2014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2CA66-10D6-4A08-BC07-9F5934D3096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7595B-1A65-4032-AC70-88647EE792F8}" type="datetimeFigureOut">
              <a:rPr lang="es-ES"/>
              <a:pPr>
                <a:defRPr/>
              </a:pPr>
              <a:t>25/07/2014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4613E-482D-4C36-9AAE-841EFD6F45E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09C8A-0FD5-403B-AAAE-EFB3CC75D1FD}" type="datetimeFigureOut">
              <a:rPr lang="es-ES"/>
              <a:pPr>
                <a:defRPr/>
              </a:pPr>
              <a:t>25/07/2014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103A-0E73-49A1-A30D-7F6121CDBD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079C3-49BE-4A73-A274-D8E6C0B2BC8C}" type="datetimeFigureOut">
              <a:rPr lang="es-ES"/>
              <a:pPr>
                <a:defRPr/>
              </a:pPr>
              <a:t>25/07/2014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81AE6-7E18-4D3A-A045-A86E2702803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35374-477B-4067-802C-81618848A6FF}" type="datetimeFigureOut">
              <a:rPr lang="es-ES"/>
              <a:pPr>
                <a:defRPr/>
              </a:pPr>
              <a:t>25/07/2014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34D00-DB49-46CD-946B-32F4D750731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B3FA7-40CF-4037-AE0A-1139744432F7}" type="datetimeFigureOut">
              <a:rPr lang="es-ES"/>
              <a:pPr>
                <a:defRPr/>
              </a:pPr>
              <a:t>25/07/2014</a:t>
            </a:fld>
            <a:endParaRPr lang="es-ES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F7374-DEEE-407F-A597-20ED9AC57D3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51D0E-968C-4FBF-85BD-78929FCC144F}" type="datetimeFigureOut">
              <a:rPr lang="es-ES"/>
              <a:pPr>
                <a:defRPr/>
              </a:pPr>
              <a:t>25/07/2014</a:t>
            </a:fld>
            <a:endParaRPr lang="es-ES"/>
          </a:p>
        </p:txBody>
      </p:sp>
      <p:sp>
        <p:nvSpPr>
          <p:cNvPr id="8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C183A-E8F2-44F0-A814-50AD86587DE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F9B20-4E92-4213-A747-BBE8F740EDB7}" type="datetimeFigureOut">
              <a:rPr lang="es-ES"/>
              <a:pPr>
                <a:defRPr/>
              </a:pPr>
              <a:t>25/07/2014</a:t>
            </a:fld>
            <a:endParaRPr lang="es-ES"/>
          </a:p>
        </p:txBody>
      </p:sp>
      <p:sp>
        <p:nvSpPr>
          <p:cNvPr id="4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A144F-E303-47B0-A9F4-D36E70ABD59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83209-D37E-4CB0-B038-F3343A5938CA}" type="datetimeFigureOut">
              <a:rPr lang="es-ES"/>
              <a:pPr>
                <a:defRPr/>
              </a:pPr>
              <a:t>25/07/2014</a:t>
            </a:fld>
            <a:endParaRPr lang="es-ES"/>
          </a:p>
        </p:txBody>
      </p:sp>
      <p:sp>
        <p:nvSpPr>
          <p:cNvPr id="3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7E1C8-6875-444E-BA3E-E160F78F78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4303-2A17-412C-B3A4-6993EBA028EA}" type="datetimeFigureOut">
              <a:rPr lang="es-ES"/>
              <a:pPr>
                <a:defRPr/>
              </a:pPr>
              <a:t>25/07/2014</a:t>
            </a:fld>
            <a:endParaRPr lang="es-ES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B3D1E-45A0-43A2-9F9E-80130B482ED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61416-BF75-456D-9FF5-22FA517C2770}" type="datetimeFigureOut">
              <a:rPr lang="es-ES"/>
              <a:pPr>
                <a:defRPr/>
              </a:pPr>
              <a:t>25/07/2014</a:t>
            </a:fld>
            <a:endParaRPr lang="es-ES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B2570-59AE-48BF-B9DC-BFF4CACDD3B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Clic para editar título</a:t>
            </a:r>
            <a:endParaRPr lang="es-ES" smtClean="0"/>
          </a:p>
        </p:txBody>
      </p:sp>
      <p:sp>
        <p:nvSpPr>
          <p:cNvPr id="1027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 smtClean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5BE5B3E-E377-4A4C-BE53-39081D3066AA}" type="datetimeFigureOut">
              <a:rPr lang="es-ES"/>
              <a:pPr>
                <a:defRPr/>
              </a:pPr>
              <a:t>25/07/2014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A934167-E4C7-4DAC-B7B8-4EDC0CA648E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bin"/><Relationship Id="rId5" Type="http://schemas.openxmlformats.org/officeDocument/2006/relationships/audio" Target="../media/audio2.bin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bin"/><Relationship Id="rId5" Type="http://schemas.openxmlformats.org/officeDocument/2006/relationships/image" Target="../media/image3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5.bin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6.bin"/><Relationship Id="rId5" Type="http://schemas.openxmlformats.org/officeDocument/2006/relationships/image" Target="../media/image1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7.bin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bin"/><Relationship Id="rId5" Type="http://schemas.openxmlformats.org/officeDocument/2006/relationships/image" Target="../media/image19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n 4" descr="Captura de pantalla 2014-06-19 a les 17.27.1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350" y="152400"/>
            <a:ext cx="8705850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4394200" y="638194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sz="1400" b="1" i="1" dirty="0" smtClean="0">
                <a:solidFill>
                  <a:schemeClr val="accent1">
                    <a:lumMod val="75000"/>
                  </a:schemeClr>
                </a:solidFill>
              </a:rPr>
              <a:t>Música: “Just </a:t>
            </a:r>
            <a:r>
              <a:rPr lang="ca-ES" sz="1400" b="1" i="1" dirty="0" err="1" smtClean="0">
                <a:solidFill>
                  <a:schemeClr val="accent1">
                    <a:lumMod val="75000"/>
                  </a:schemeClr>
                </a:solidFill>
              </a:rPr>
              <a:t>my</a:t>
            </a:r>
            <a:r>
              <a:rPr lang="ca-ES" sz="14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ca-ES" sz="1400" b="1" i="1" dirty="0" err="1" smtClean="0">
                <a:solidFill>
                  <a:schemeClr val="accent1">
                    <a:lumMod val="75000"/>
                  </a:schemeClr>
                </a:solidFill>
              </a:rPr>
              <a:t>Imagination</a:t>
            </a:r>
            <a:r>
              <a:rPr lang="ca-ES" sz="1400" b="1" i="1" dirty="0" smtClean="0">
                <a:solidFill>
                  <a:schemeClr val="accent1">
                    <a:lumMod val="75000"/>
                  </a:schemeClr>
                </a:solidFill>
              </a:rPr>
              <a:t>” (The </a:t>
            </a:r>
            <a:r>
              <a:rPr lang="ca-ES" sz="1400" b="1" i="1" dirty="0" err="1" smtClean="0">
                <a:solidFill>
                  <a:schemeClr val="accent1">
                    <a:lumMod val="75000"/>
                  </a:schemeClr>
                </a:solidFill>
              </a:rPr>
              <a:t>Cranberries</a:t>
            </a:r>
            <a:r>
              <a:rPr lang="ca-ES" sz="1400" b="1" i="1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ca-ES" sz="1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Imagination 2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5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ángulo 3"/>
          <p:cNvSpPr>
            <a:spLocks noChangeArrowheads="1"/>
          </p:cNvSpPr>
          <p:nvPr/>
        </p:nvSpPr>
        <p:spPr bwMode="auto">
          <a:xfrm>
            <a:off x="627063" y="5154613"/>
            <a:ext cx="79105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ca-ES">
              <a:latin typeface="Times" charset="0"/>
            </a:endParaRPr>
          </a:p>
          <a:p>
            <a:pPr algn="just"/>
            <a:r>
              <a:rPr lang="ca-ES">
                <a:latin typeface="Times" charset="0"/>
              </a:rPr>
              <a:t>En aquell bosc els animals sempre estaven contents jugant els uns amb els altres.</a:t>
            </a:r>
          </a:p>
          <a:p>
            <a:pPr algn="just"/>
            <a:r>
              <a:rPr lang="ca-ES">
                <a:latin typeface="Times" charset="0"/>
              </a:rPr>
              <a:t>Els esquirols empaitant els conills, els furons jugant a amagar, les papallones fent pessigolles als mussols... Què divertit!</a:t>
            </a:r>
          </a:p>
        </p:txBody>
      </p:sp>
      <p:pic>
        <p:nvPicPr>
          <p:cNvPr id="6" name="Imagen 5" descr="diapo 2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500027" y="269569"/>
            <a:ext cx="6133672" cy="3347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thumbnai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1038" y="3792538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491038" y="4576763"/>
            <a:ext cx="784225" cy="274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200"/>
              <a:t>ANIMALS</a:t>
            </a:r>
          </a:p>
        </p:txBody>
      </p:sp>
      <p:pic>
        <p:nvPicPr>
          <p:cNvPr id="3078" name="Picture 7" descr="thumbnai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9000" y="3792538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 Box 8"/>
          <p:cNvSpPr txBox="1">
            <a:spLocks noChangeArrowheads="1"/>
          </p:cNvSpPr>
          <p:nvPr/>
        </p:nvSpPr>
        <p:spPr bwMode="auto">
          <a:xfrm>
            <a:off x="5969000" y="4576763"/>
            <a:ext cx="784225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000"/>
              <a:t>CONTENTS</a:t>
            </a:r>
          </a:p>
        </p:txBody>
      </p:sp>
      <p:sp>
        <p:nvSpPr>
          <p:cNvPr id="10" name="9 Botón de acción: Sonido">
            <a:hlinkClick r:id="" action="ppaction://noaction" highlightClick="1">
              <a:snd r:embed="rId5" name="veu 1 2 i 2 2.wav"/>
            </a:hlinkClick>
          </p:cNvPr>
          <p:cNvSpPr/>
          <p:nvPr/>
        </p:nvSpPr>
        <p:spPr>
          <a:xfrm>
            <a:off x="7240588" y="3779838"/>
            <a:ext cx="609600" cy="534987"/>
          </a:xfrm>
          <a:prstGeom prst="actionButtonSou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3081" name="10 Rectángulo"/>
          <p:cNvSpPr>
            <a:spLocks noChangeArrowheads="1"/>
          </p:cNvSpPr>
          <p:nvPr/>
        </p:nvSpPr>
        <p:spPr bwMode="auto">
          <a:xfrm>
            <a:off x="154683" y="1109609"/>
            <a:ext cx="1211780" cy="1015663"/>
          </a:xfrm>
          <a:prstGeom prst="rect">
            <a:avLst/>
          </a:prstGeom>
          <a:solidFill>
            <a:srgbClr val="FFFF00">
              <a:alpha val="29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a-ES" dirty="0">
                <a:latin typeface="Times" charset="0"/>
                <a:hlinkClick r:id="" action="ppaction://noaction">
                  <a:snd r:embed="rId6" name="Sonidos e imágenes de bosques diurnos222.wav"/>
                </a:hlinkClick>
              </a:rPr>
              <a:t>(</a:t>
            </a:r>
            <a:r>
              <a:rPr lang="ca-ES" sz="1400" dirty="0" err="1">
                <a:latin typeface="Times" charset="0"/>
                <a:hlinkClick r:id="" action="ppaction://noaction">
                  <a:snd r:embed="rId6" name="Sonidos e imágenes de bosques diurnos222.wav"/>
                </a:hlinkClick>
              </a:rPr>
              <a:t>Cliqueu</a:t>
            </a:r>
            <a:r>
              <a:rPr lang="ca-ES" sz="1400" dirty="0">
                <a:latin typeface="Times" charset="0"/>
                <a:hlinkClick r:id="" action="ppaction://noaction">
                  <a:snd r:embed="rId6" name="Sonidos e imágenes de bosques diurnos222.wav"/>
                </a:hlinkClick>
              </a:rPr>
              <a:t> </a:t>
            </a:r>
            <a:r>
              <a:rPr lang="ca-ES" sz="1400" dirty="0" err="1">
                <a:latin typeface="Times" charset="0"/>
                <a:hlinkClick r:id="" action="ppaction://noaction">
                  <a:snd r:embed="rId6" name="Sonidos e imágenes de bosques diurnos222.wav"/>
                </a:hlinkClick>
              </a:rPr>
              <a:t>aqui</a:t>
            </a:r>
            <a:r>
              <a:rPr lang="ca-ES" sz="1400" dirty="0" smtClean="0">
                <a:latin typeface="Times" charset="0"/>
                <a:hlinkClick r:id="" action="ppaction://noaction">
                  <a:snd r:embed="rId6" name="Sonidos e imágenes de bosques diurnos222.wav"/>
                </a:hlinkClick>
              </a:rPr>
              <a:t>:</a:t>
            </a:r>
          </a:p>
          <a:p>
            <a:r>
              <a:rPr lang="ca-ES" sz="1400" dirty="0" smtClean="0">
                <a:latin typeface="Times" charset="0"/>
                <a:hlinkClick r:id="" action="ppaction://noaction">
                  <a:snd r:embed="rId6" name="Sonidos e imágenes de bosques diurnos222.wav"/>
                </a:hlinkClick>
              </a:rPr>
              <a:t>Escolta els sons del bosc)</a:t>
            </a:r>
            <a:endParaRPr lang="ca-ES" dirty="0"/>
          </a:p>
        </p:txBody>
      </p:sp>
      <p:sp>
        <p:nvSpPr>
          <p:cNvPr id="3082" name="10 Rectángulo"/>
          <p:cNvSpPr>
            <a:spLocks noChangeArrowheads="1"/>
          </p:cNvSpPr>
          <p:nvPr/>
        </p:nvSpPr>
        <p:spPr bwMode="auto">
          <a:xfrm>
            <a:off x="627063" y="4891088"/>
            <a:ext cx="79105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ca-ES">
                <a:latin typeface="Times" charset="0"/>
              </a:rPr>
              <a:t>Cada dia el sol quan il·luminava el mig del bosc, veia a tots els animals com jugaven.</a:t>
            </a:r>
          </a:p>
        </p:txBody>
      </p:sp>
      <p:pic>
        <p:nvPicPr>
          <p:cNvPr id="3083" name="Picture 5" descr="thumbnail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7825" y="3792538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1647825" y="4576763"/>
            <a:ext cx="784225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s-ES"/>
              <a:t>SOL</a:t>
            </a:r>
          </a:p>
        </p:txBody>
      </p:sp>
      <p:pic>
        <p:nvPicPr>
          <p:cNvPr id="3085" name="Picture 11" descr="thumbnail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89250" y="3779838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6" name="Text Box 15"/>
          <p:cNvSpPr txBox="1">
            <a:spLocks noChangeArrowheads="1"/>
          </p:cNvSpPr>
          <p:nvPr/>
        </p:nvSpPr>
        <p:spPr bwMode="auto">
          <a:xfrm>
            <a:off x="2889250" y="4554538"/>
            <a:ext cx="784225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/>
              <a:t>JUGAR</a:t>
            </a:r>
          </a:p>
        </p:txBody>
      </p:sp>
    </p:spTree>
  </p:cSld>
  <p:clrMapOvr>
    <a:masterClrMapping/>
  </p:clrMapOvr>
  <p:transition spd="med">
    <p:sndAc>
      <p:endSnd/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ángulo 3"/>
          <p:cNvSpPr>
            <a:spLocks noChangeArrowheads="1"/>
          </p:cNvSpPr>
          <p:nvPr/>
        </p:nvSpPr>
        <p:spPr bwMode="auto">
          <a:xfrm>
            <a:off x="944563" y="5570538"/>
            <a:ext cx="7326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000">
                <a:latin typeface="Times" charset="0"/>
              </a:rPr>
              <a:t>Un dia d'estiu el sol va preguntar als animalons del bosc si podia jugar amb ells. Els animals van contestar que sí. Jugar amb el sol també seria divertit i diferent.</a:t>
            </a:r>
          </a:p>
        </p:txBody>
      </p:sp>
      <p:pic>
        <p:nvPicPr>
          <p:cNvPr id="5" name="Imagen 4" descr="diapo 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044476" y="278812"/>
            <a:ext cx="5426769" cy="38326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Imagen 6" descr="Captura de pantalla 2014-06-25 a les 19.06.1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2513" y="4321175"/>
            <a:ext cx="946150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Imagen 7" descr="Captura de pantalla 2014-06-25 a les 19.06.34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35438" y="4289425"/>
            <a:ext cx="78422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4" descr="thumbnai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35688" y="4321175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Text Box 5"/>
          <p:cNvSpPr txBox="1">
            <a:spLocks noChangeArrowheads="1"/>
          </p:cNvSpPr>
          <p:nvPr/>
        </p:nvSpPr>
        <p:spPr bwMode="auto">
          <a:xfrm>
            <a:off x="6135688" y="5073650"/>
            <a:ext cx="784225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200"/>
              <a:t>ANIMALS</a:t>
            </a:r>
          </a:p>
        </p:txBody>
      </p:sp>
      <p:sp>
        <p:nvSpPr>
          <p:cNvPr id="4104" name="Text Box 5"/>
          <p:cNvSpPr txBox="1">
            <a:spLocks noChangeArrowheads="1"/>
          </p:cNvSpPr>
          <p:nvPr/>
        </p:nvSpPr>
        <p:spPr bwMode="auto">
          <a:xfrm>
            <a:off x="4135438" y="5148263"/>
            <a:ext cx="784225" cy="274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200"/>
              <a:t>JUGAR</a:t>
            </a:r>
          </a:p>
        </p:txBody>
      </p:sp>
      <p:sp>
        <p:nvSpPr>
          <p:cNvPr id="4105" name="Text Box 5"/>
          <p:cNvSpPr txBox="1">
            <a:spLocks noChangeArrowheads="1"/>
          </p:cNvSpPr>
          <p:nvPr/>
        </p:nvSpPr>
        <p:spPr bwMode="auto">
          <a:xfrm>
            <a:off x="2322513" y="5167313"/>
            <a:ext cx="946150" cy="2619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100"/>
              <a:t>PREGUNTAR</a:t>
            </a:r>
          </a:p>
        </p:txBody>
      </p:sp>
      <p:sp>
        <p:nvSpPr>
          <p:cNvPr id="11" name="10 Botón de acción: Sonido">
            <a:hlinkClick r:id="" action="ppaction://noaction" highlightClick="1">
              <a:snd r:embed="rId6" name="veu 33.wav"/>
            </a:hlinkClick>
          </p:cNvPr>
          <p:cNvSpPr/>
          <p:nvPr/>
        </p:nvSpPr>
        <p:spPr>
          <a:xfrm>
            <a:off x="7623175" y="4321175"/>
            <a:ext cx="647700" cy="752475"/>
          </a:xfrm>
          <a:prstGeom prst="actionButtonSou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ángulo 3"/>
          <p:cNvSpPr>
            <a:spLocks noChangeArrowheads="1"/>
          </p:cNvSpPr>
          <p:nvPr/>
        </p:nvSpPr>
        <p:spPr bwMode="auto">
          <a:xfrm>
            <a:off x="627063" y="5510213"/>
            <a:ext cx="79105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ca-ES" sz="2000">
                <a:latin typeface="Times" charset="0"/>
              </a:rPr>
              <a:t>Quan es sol es va acostar a la terra... OOOH!!</a:t>
            </a:r>
          </a:p>
          <a:p>
            <a:pPr algn="just"/>
            <a:r>
              <a:rPr lang="ca-ES" sz="2000">
                <a:latin typeface="Times" charset="0"/>
              </a:rPr>
              <a:t>Cap dels animals va poder resistir la calor del sol i van marxar corrent als seus caus a amagar-se.</a:t>
            </a:r>
          </a:p>
        </p:txBody>
      </p:sp>
      <p:pic>
        <p:nvPicPr>
          <p:cNvPr id="2" name="Imagen 1" descr="ESCENA 3.jpe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591427" y="143838"/>
            <a:ext cx="5716672" cy="4037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4" name="Picture 4" descr="thumbnai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7800" y="4359275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717800" y="5143500"/>
            <a:ext cx="784225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SOL</a:t>
            </a:r>
          </a:p>
        </p:txBody>
      </p:sp>
      <p:pic>
        <p:nvPicPr>
          <p:cNvPr id="5126" name="Picture 7" descr="thumbnai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87813" y="4359275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Text Box 8"/>
          <p:cNvSpPr txBox="1">
            <a:spLocks noChangeArrowheads="1"/>
          </p:cNvSpPr>
          <p:nvPr/>
        </p:nvSpPr>
        <p:spPr bwMode="auto">
          <a:xfrm>
            <a:off x="4087813" y="5143500"/>
            <a:ext cx="784225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200"/>
              <a:t>ACOSTAR</a:t>
            </a:r>
          </a:p>
        </p:txBody>
      </p:sp>
      <p:pic>
        <p:nvPicPr>
          <p:cNvPr id="5128" name="Picture 10" descr="thumbnai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54650" y="4359275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Text Box 13"/>
          <p:cNvSpPr txBox="1">
            <a:spLocks noChangeArrowheads="1"/>
          </p:cNvSpPr>
          <p:nvPr/>
        </p:nvSpPr>
        <p:spPr bwMode="auto">
          <a:xfrm>
            <a:off x="5454650" y="5143500"/>
            <a:ext cx="784225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/>
              <a:t>TERRA</a:t>
            </a:r>
          </a:p>
        </p:txBody>
      </p:sp>
      <p:sp>
        <p:nvSpPr>
          <p:cNvPr id="11" name="10 Botón de acción: Sonido">
            <a:hlinkClick r:id="" action="ppaction://noaction" highlightClick="1">
              <a:snd r:embed="rId6" name="veu 43.wav"/>
            </a:hlinkClick>
          </p:cNvPr>
          <p:cNvSpPr/>
          <p:nvPr/>
        </p:nvSpPr>
        <p:spPr>
          <a:xfrm>
            <a:off x="7140575" y="4633913"/>
            <a:ext cx="822325" cy="657225"/>
          </a:xfrm>
          <a:prstGeom prst="actionButtonSou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ángulo 3"/>
          <p:cNvSpPr>
            <a:spLocks noChangeArrowheads="1"/>
          </p:cNvSpPr>
          <p:nvPr/>
        </p:nvSpPr>
        <p:spPr bwMode="auto">
          <a:xfrm>
            <a:off x="627063" y="5254625"/>
            <a:ext cx="7910512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ca-ES" sz="2000" dirty="0">
                <a:latin typeface="Times" charset="0"/>
              </a:rPr>
              <a:t>Aleshores el sol es va quedar molt trist al veure que no podia jugar amb els seus amics.</a:t>
            </a:r>
          </a:p>
          <a:p>
            <a:pPr algn="just"/>
            <a:r>
              <a:rPr lang="ca-ES" sz="2000" dirty="0">
                <a:latin typeface="Times" charset="0"/>
              </a:rPr>
              <a:t>Els animals del bosc també estaven tristos perquè no podien jugar amb </a:t>
            </a:r>
            <a:r>
              <a:rPr lang="ca-ES" sz="2000" dirty="0" smtClean="0">
                <a:latin typeface="Times" charset="0"/>
              </a:rPr>
              <a:t>el </a:t>
            </a:r>
            <a:r>
              <a:rPr lang="ca-ES" sz="2000" dirty="0">
                <a:latin typeface="Times" charset="0"/>
              </a:rPr>
              <a:t>sol, i tots junts van decidir preguntar als núvols si podien ajudar-los.</a:t>
            </a:r>
          </a:p>
        </p:txBody>
      </p:sp>
      <p:pic>
        <p:nvPicPr>
          <p:cNvPr id="3" name="Imagen 2" descr="ESCENA 4.jpe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847547" y="190500"/>
            <a:ext cx="5470905" cy="3863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 descr="thumbnai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7800" y="4187825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717800" y="4972050"/>
            <a:ext cx="784225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SOL</a:t>
            </a:r>
          </a:p>
        </p:txBody>
      </p:sp>
      <p:pic>
        <p:nvPicPr>
          <p:cNvPr id="6150" name="Picture 6" descr="thumbnai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97338" y="4195763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4097338" y="4979988"/>
            <a:ext cx="784225" cy="274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200"/>
              <a:t>ANIMALS</a:t>
            </a:r>
          </a:p>
        </p:txBody>
      </p:sp>
      <p:pic>
        <p:nvPicPr>
          <p:cNvPr id="6152" name="Picture 9" descr="thumbnai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88" y="4195763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3" name="Text Box 10"/>
          <p:cNvSpPr txBox="1">
            <a:spLocks noChangeArrowheads="1"/>
          </p:cNvSpPr>
          <p:nvPr/>
        </p:nvSpPr>
        <p:spPr bwMode="auto">
          <a:xfrm>
            <a:off x="5500688" y="4979988"/>
            <a:ext cx="784225" cy="274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200"/>
              <a:t>TRISTOS</a:t>
            </a:r>
          </a:p>
        </p:txBody>
      </p:sp>
      <p:sp>
        <p:nvSpPr>
          <p:cNvPr id="11" name="10 Botón de acción: Sonido">
            <a:hlinkClick r:id="" action="ppaction://noaction" highlightClick="1">
              <a:snd r:embed="rId6" name="veu 52.wav"/>
            </a:hlinkClick>
          </p:cNvPr>
          <p:cNvSpPr/>
          <p:nvPr/>
        </p:nvSpPr>
        <p:spPr>
          <a:xfrm>
            <a:off x="7472363" y="4246563"/>
            <a:ext cx="685800" cy="733425"/>
          </a:xfrm>
          <a:prstGeom prst="actionButtonSou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ángulo 3"/>
          <p:cNvSpPr>
            <a:spLocks noChangeArrowheads="1"/>
          </p:cNvSpPr>
          <p:nvPr/>
        </p:nvSpPr>
        <p:spPr bwMode="auto">
          <a:xfrm>
            <a:off x="627063" y="5575300"/>
            <a:ext cx="79105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ca-ES" sz="2000">
                <a:latin typeface="Times" charset="0"/>
              </a:rPr>
              <a:t>- Què hem de fer nosaltres? - Van contestar els núvols estranyats.</a:t>
            </a:r>
          </a:p>
          <a:p>
            <a:pPr algn="just"/>
            <a:r>
              <a:rPr lang="ca-ES" sz="2000">
                <a:latin typeface="Times" charset="0"/>
              </a:rPr>
              <a:t>- Doncs quan el sol vulgui jugar amb nosaltres, us cridarem i vosaltres el tapareu. Així no sentirem tan forta la seva escalfor!</a:t>
            </a:r>
          </a:p>
        </p:txBody>
      </p:sp>
      <p:pic>
        <p:nvPicPr>
          <p:cNvPr id="2" name="Imagen 1" descr="diapo 6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662119" y="185802"/>
            <a:ext cx="5786894" cy="40873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 descr="thumbnai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9850" y="4451350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609850" y="5235575"/>
            <a:ext cx="784225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200"/>
              <a:t>ANIMALS</a:t>
            </a:r>
          </a:p>
        </p:txBody>
      </p:sp>
      <p:pic>
        <p:nvPicPr>
          <p:cNvPr id="7174" name="Picture 7" descr="thumbnai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6738" y="4451350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5646738" y="5235575"/>
            <a:ext cx="784225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200"/>
              <a:t>NÚVOLS</a:t>
            </a:r>
          </a:p>
        </p:txBody>
      </p:sp>
      <p:pic>
        <p:nvPicPr>
          <p:cNvPr id="7176" name="Picture 10" descr="thumbnai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03700" y="4451350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Text Box 11"/>
          <p:cNvSpPr txBox="1">
            <a:spLocks noChangeArrowheads="1"/>
          </p:cNvSpPr>
          <p:nvPr/>
        </p:nvSpPr>
        <p:spPr bwMode="auto">
          <a:xfrm>
            <a:off x="4203700" y="5235575"/>
            <a:ext cx="784225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200"/>
              <a:t>CRIDEN</a:t>
            </a:r>
          </a:p>
        </p:txBody>
      </p:sp>
      <p:sp>
        <p:nvSpPr>
          <p:cNvPr id="11" name="10 Botón de acción: Sonido">
            <a:hlinkClick r:id="" action="ppaction://noaction" highlightClick="1">
              <a:snd r:embed="rId6" name="veu 6.wav"/>
            </a:hlinkClick>
          </p:cNvPr>
          <p:cNvSpPr/>
          <p:nvPr/>
        </p:nvSpPr>
        <p:spPr>
          <a:xfrm>
            <a:off x="7315200" y="4602163"/>
            <a:ext cx="668338" cy="633412"/>
          </a:xfrm>
          <a:prstGeom prst="actionButtonSou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ángulo 3"/>
          <p:cNvSpPr>
            <a:spLocks noChangeArrowheads="1"/>
          </p:cNvSpPr>
          <p:nvPr/>
        </p:nvSpPr>
        <p:spPr bwMode="auto">
          <a:xfrm>
            <a:off x="627063" y="5464175"/>
            <a:ext cx="79105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ca-ES" sz="2000">
                <a:latin typeface="Times" charset="0"/>
              </a:rPr>
              <a:t>I així va ser. Al següent dia quan el sol va voler divertir-se amb els ocells, els conills, les marietes i les formigues, tots junts van cridar als núvols blancs que, tot seguit, van envoltar al sol perquè pogués jugar amb ells.            </a:t>
            </a:r>
          </a:p>
        </p:txBody>
      </p:sp>
      <p:pic>
        <p:nvPicPr>
          <p:cNvPr id="3" name="Imagen 2" descr="diapo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796939" y="184558"/>
            <a:ext cx="5600920" cy="39561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6" name="Picture 4" descr="thumbnai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1450" y="4294188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711450" y="5097463"/>
            <a:ext cx="784225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200"/>
              <a:t>NÚVOLS</a:t>
            </a:r>
          </a:p>
        </p:txBody>
      </p:sp>
      <p:pic>
        <p:nvPicPr>
          <p:cNvPr id="8198" name="Picture 6" descr="thumbnai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4313238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5429250" y="5097463"/>
            <a:ext cx="784225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SOL</a:t>
            </a:r>
          </a:p>
        </p:txBody>
      </p:sp>
      <p:pic>
        <p:nvPicPr>
          <p:cNvPr id="8200" name="Picture 9" descr="thumbnai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2413" y="4313238"/>
            <a:ext cx="7842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4062413" y="5097463"/>
            <a:ext cx="784225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/>
              <a:t>TAPEN</a:t>
            </a:r>
          </a:p>
        </p:txBody>
      </p:sp>
      <p:sp>
        <p:nvSpPr>
          <p:cNvPr id="13" name="12 Botón de acción: Sonido">
            <a:hlinkClick r:id="" action="ppaction://noaction" highlightClick="1">
              <a:snd r:embed="rId6" name="veu 73.wav"/>
            </a:hlinkClick>
          </p:cNvPr>
          <p:cNvSpPr/>
          <p:nvPr/>
        </p:nvSpPr>
        <p:spPr>
          <a:xfrm>
            <a:off x="7397750" y="4349750"/>
            <a:ext cx="822325" cy="747713"/>
          </a:xfrm>
          <a:prstGeom prst="actionButtonSou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agen 1" descr="Captura de pantalla 2014-06-19 a les 18.02.5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388" y="332402"/>
            <a:ext cx="8537575" cy="624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893763" y="6235700"/>
            <a:ext cx="503396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ca-ES" sz="1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Imagination 2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297</Words>
  <Application>Microsoft Office PowerPoint</Application>
  <PresentationFormat>Presentación en pantalla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Elena</dc:creator>
  <cp:lastModifiedBy>Usuari</cp:lastModifiedBy>
  <cp:revision>50</cp:revision>
  <dcterms:created xsi:type="dcterms:W3CDTF">2014-06-19T15:22:14Z</dcterms:created>
  <dcterms:modified xsi:type="dcterms:W3CDTF">2014-07-25T16:20:54Z</dcterms:modified>
</cp:coreProperties>
</file>