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5" r:id="rId9"/>
    <p:sldId id="262" r:id="rId10"/>
    <p:sldId id="263" r:id="rId11"/>
    <p:sldId id="266" r:id="rId12"/>
  </p:sldIdLst>
  <p:sldSz cx="10080625" cy="7559675"/>
  <p:notesSz cx="7772400" cy="100584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804000"/>
    <a:srgbClr val="1CAAA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326" y="-91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s-ES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02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02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0263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3D3C8B3-B0F6-4FD3-99D9-BA7E5AF92B4C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D182D8-F9F1-4184-8359-9B634D872448}" type="slidenum">
              <a:rPr lang="ca-ES" smtClean="0"/>
              <a:pPr/>
              <a:t>1</a:t>
            </a:fld>
            <a:endParaRPr lang="ca-ES" smtClean="0"/>
          </a:p>
        </p:txBody>
      </p:sp>
      <p:sp>
        <p:nvSpPr>
          <p:cNvPr id="1433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7684FC-5950-4BFD-93EB-804F38D332C9}" type="slidenum">
              <a:rPr lang="ca-ES" smtClean="0"/>
              <a:pPr/>
              <a:t>2</a:t>
            </a:fld>
            <a:endParaRPr lang="ca-ES" smtClean="0"/>
          </a:p>
        </p:txBody>
      </p:sp>
      <p:sp>
        <p:nvSpPr>
          <p:cNvPr id="1536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08867B-5C95-4A60-A232-160603EFD35B}" type="slidenum">
              <a:rPr lang="ca-ES" smtClean="0"/>
              <a:pPr/>
              <a:t>3</a:t>
            </a:fld>
            <a:endParaRPr lang="ca-ES" smtClean="0"/>
          </a:p>
        </p:txBody>
      </p:sp>
      <p:sp>
        <p:nvSpPr>
          <p:cNvPr id="1638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86CE63B-C982-415A-8429-D6F8785F5E2E}" type="slidenum">
              <a:rPr lang="ca-ES" smtClean="0"/>
              <a:pPr/>
              <a:t>4</a:t>
            </a:fld>
            <a:endParaRPr lang="ca-ES" smtClean="0"/>
          </a:p>
        </p:txBody>
      </p:sp>
      <p:sp>
        <p:nvSpPr>
          <p:cNvPr id="1741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485E303-C9DD-4A31-B180-1989E871C270}" type="slidenum">
              <a:rPr lang="ca-ES" smtClean="0"/>
              <a:pPr/>
              <a:t>5</a:t>
            </a:fld>
            <a:endParaRPr lang="ca-ES" smtClean="0"/>
          </a:p>
        </p:txBody>
      </p:sp>
      <p:sp>
        <p:nvSpPr>
          <p:cNvPr id="1843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158C3A-E08C-4162-AB3C-D798A6D6D662}" type="slidenum">
              <a:rPr lang="ca-ES" smtClean="0"/>
              <a:pPr/>
              <a:t>7</a:t>
            </a:fld>
            <a:endParaRPr lang="ca-ES" smtClean="0"/>
          </a:p>
        </p:txBody>
      </p:sp>
      <p:sp>
        <p:nvSpPr>
          <p:cNvPr id="1945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811CDEF-6FFB-442B-88B1-18276F62E128}" type="slidenum">
              <a:rPr lang="ca-ES" smtClean="0"/>
              <a:pPr/>
              <a:t>9</a:t>
            </a:fld>
            <a:endParaRPr lang="ca-ES" smtClean="0"/>
          </a:p>
        </p:txBody>
      </p:sp>
      <p:sp>
        <p:nvSpPr>
          <p:cNvPr id="2048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485" name="Marcador de notas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BE1AC5-5A3A-4DC5-A7FC-AD3954A167AC}" type="slidenum">
              <a:rPr lang="ca-ES" smtClean="0"/>
              <a:pPr/>
              <a:t>10</a:t>
            </a:fld>
            <a:endParaRPr lang="ca-ES" smtClean="0"/>
          </a:p>
        </p:txBody>
      </p:sp>
      <p:sp>
        <p:nvSpPr>
          <p:cNvPr id="2150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19846-5B0A-4B77-A31B-40ADC548D865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69D34-833B-437D-A0B7-C736AC944B70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BBA22-0153-48DE-B310-BC5D1D35343F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9156-A29C-40FF-BAD2-63CAE7EBAB83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EEC9B-C6AA-450A-B06F-2786BCB106CF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A38A4-142A-4523-8DB5-A13198166BFB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BDF56-C1EC-4FD7-A74B-5BA8058AB39E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9066-9883-477F-9661-D3F408B9F9D3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E5712-E36F-491B-9681-8D33B7FA6FFB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116CA-B0A6-4E84-8163-D0242D6C642A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215AB-E7FA-40A2-B5E3-9E959A2D2C5D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Feu clic per editar el format del text del títol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Feu clic per editar el format del text de l'esquema</a:t>
            </a:r>
          </a:p>
          <a:p>
            <a:pPr lvl="1"/>
            <a:r>
              <a:rPr lang="en-GB" smtClean="0"/>
              <a:t>Segon nivell d'esquema</a:t>
            </a:r>
          </a:p>
          <a:p>
            <a:pPr lvl="2"/>
            <a:r>
              <a:rPr lang="en-GB" smtClean="0"/>
              <a:t>Tercer nivell d'esquema</a:t>
            </a:r>
          </a:p>
          <a:p>
            <a:pPr lvl="3"/>
            <a:r>
              <a:rPr lang="en-GB" smtClean="0"/>
              <a:t>Quart nivell d'esquema</a:t>
            </a:r>
          </a:p>
          <a:p>
            <a:pPr lvl="4"/>
            <a:r>
              <a:rPr lang="en-GB" smtClean="0"/>
              <a:t>Cinquè nivell d'esquema</a:t>
            </a:r>
          </a:p>
          <a:p>
            <a:pPr lvl="4"/>
            <a:r>
              <a:rPr lang="en-GB" smtClean="0"/>
              <a:t>Sisè nivell d'esquema</a:t>
            </a:r>
          </a:p>
          <a:p>
            <a:pPr lvl="4"/>
            <a:r>
              <a:rPr lang="en-GB" smtClean="0"/>
              <a:t>Setè nivell d'esquema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2359A92-546E-42F9-967C-103CE9A7542D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xtec.cat/~mlluelle/implicat/" TargetMode="External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png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Implicat_marato" TargetMode="External"/><Relationship Id="rId13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openxmlformats.org/officeDocument/2006/relationships/hyperlink" Target="http://www.xtec.cat/~mlluelle/implicat/index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pages/Implicat-amb-la-solidaritat/192304094235632" TargetMode="Externa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hyperlink" Target="http://www.pinterest.com/mlluelle/implicat+/" TargetMode="External"/><Relationship Id="rId4" Type="http://schemas.openxmlformats.org/officeDocument/2006/relationships/hyperlink" Target="http://centresimplicats.blogspot.com.es/" TargetMode="Externa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eg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w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70975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a-ES" sz="8000" b="1" dirty="0">
                <a:solidFill>
                  <a:srgbClr val="47B8B8"/>
                </a:solidFill>
                <a:latin typeface="Wawati TC" charset="0"/>
              </a:rPr>
              <a:t>     EN </a:t>
            </a:r>
            <a:r>
              <a:rPr lang="ca-ES" sz="8000" b="1" dirty="0">
                <a:solidFill>
                  <a:srgbClr val="FF950E"/>
                </a:solidFill>
                <a:latin typeface="Wawati TC" charset="0"/>
              </a:rPr>
              <a:t>JOAN</a:t>
            </a:r>
            <a:r>
              <a:rPr lang="ca-ES" sz="8000" b="1" dirty="0">
                <a:solidFill>
                  <a:srgbClr val="47B8B8"/>
                </a:solidFill>
                <a:latin typeface="Wawati TC" charset="0"/>
              </a:rPr>
              <a:t> FA </a:t>
            </a:r>
          </a:p>
          <a:p>
            <a:pPr algn="ct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ca-ES" sz="1400" b="1" dirty="0">
              <a:solidFill>
                <a:srgbClr val="47B8B8"/>
              </a:solidFill>
              <a:latin typeface="Wawati TC" charset="0"/>
            </a:endParaRPr>
          </a:p>
          <a:p>
            <a:pPr algn="ct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a-ES" sz="8000" b="1" dirty="0">
                <a:solidFill>
                  <a:srgbClr val="47B8B8"/>
                </a:solidFill>
                <a:latin typeface="Wawati TC" charset="0"/>
              </a:rPr>
              <a:t>UN NOU </a:t>
            </a:r>
            <a:r>
              <a:rPr lang="ca-ES" sz="8000" b="1" dirty="0">
                <a:solidFill>
                  <a:srgbClr val="FF950E"/>
                </a:solidFill>
                <a:latin typeface="Wawati TC" charset="0"/>
              </a:rPr>
              <a:t>AMIC</a:t>
            </a: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ca-ES" sz="2000" b="1" dirty="0">
              <a:solidFill>
                <a:srgbClr val="FF950E"/>
              </a:solidFill>
              <a:latin typeface="Wawati TC" charset="0"/>
            </a:endParaRP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ca-ES" sz="2000" b="1" dirty="0">
              <a:solidFill>
                <a:srgbClr val="FF950E"/>
              </a:solidFill>
              <a:latin typeface="Wawati TC" charset="0"/>
            </a:endParaRP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ca-ES" sz="2000" b="1" dirty="0">
              <a:solidFill>
                <a:srgbClr val="FF950E"/>
              </a:solidFill>
              <a:latin typeface="Wawati TC" charset="0"/>
            </a:endParaRP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ca-ES" sz="2000" b="1" dirty="0">
              <a:solidFill>
                <a:srgbClr val="FF950E"/>
              </a:solidFill>
              <a:latin typeface="Wawati TC" charset="0"/>
            </a:endParaRP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ca-ES" sz="2000" b="1" dirty="0">
              <a:solidFill>
                <a:srgbClr val="FF950E"/>
              </a:solidFill>
              <a:latin typeface="Wawati TC" charset="0"/>
            </a:endParaRP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ca-ES" sz="2000" b="1" dirty="0">
              <a:solidFill>
                <a:srgbClr val="FF950E"/>
              </a:solidFill>
              <a:latin typeface="Wawati TC" charset="0"/>
            </a:endParaRP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ca-ES" sz="2000" b="1" dirty="0">
              <a:solidFill>
                <a:srgbClr val="FF950E"/>
              </a:solidFill>
              <a:latin typeface="Wawati TC" charset="0"/>
            </a:endParaRP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ca-ES" sz="2000" b="1" dirty="0">
              <a:solidFill>
                <a:srgbClr val="FF950E"/>
              </a:solidFill>
              <a:latin typeface="Wawati TC" charset="0"/>
            </a:endParaRP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ca-ES" sz="2000" b="1" dirty="0">
              <a:solidFill>
                <a:srgbClr val="FF950E"/>
              </a:solidFill>
              <a:latin typeface="Wawati TC" charset="0"/>
            </a:endParaRP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a-ES" sz="1400" b="1" dirty="0">
                <a:solidFill>
                  <a:srgbClr val="FF6600"/>
                </a:solidFill>
                <a:latin typeface="Wawati TC" charset="0"/>
              </a:rPr>
              <a:t>Autores:</a:t>
            </a: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a-ES" sz="1400" b="1" dirty="0">
                <a:solidFill>
                  <a:schemeClr val="accent1"/>
                </a:solidFill>
                <a:latin typeface="Wawati TC" charset="0"/>
              </a:rPr>
              <a:t>MONTSERRAT</a:t>
            </a:r>
            <a:r>
              <a:rPr lang="ca-ES" sz="1400" b="1" dirty="0">
                <a:solidFill>
                  <a:srgbClr val="47B8B8"/>
                </a:solidFill>
                <a:latin typeface="Wawati TC" charset="0"/>
              </a:rPr>
              <a:t> PONS BALCELLS </a:t>
            </a:r>
          </a:p>
          <a:p>
            <a:pPr algn="r">
              <a:lnSpc>
                <a:spcPct val="117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a-ES" sz="1200" b="1" dirty="0">
                <a:solidFill>
                  <a:srgbClr val="FF6600"/>
                </a:solidFill>
                <a:latin typeface="Wawati TC" charset="0"/>
              </a:rPr>
              <a:t>(I Il·lustradora) </a:t>
            </a:r>
            <a:r>
              <a:rPr lang="ca-ES" sz="1400" b="1" dirty="0">
                <a:solidFill>
                  <a:schemeClr val="accent1"/>
                </a:solidFill>
                <a:latin typeface="Wawati TC" charset="0"/>
              </a:rPr>
              <a:t>ELENA</a:t>
            </a:r>
            <a:r>
              <a:rPr lang="ca-ES" sz="1400" b="1" dirty="0">
                <a:solidFill>
                  <a:srgbClr val="47B8B8"/>
                </a:solidFill>
                <a:latin typeface="Wawati TC" charset="0"/>
              </a:rPr>
              <a:t> PONSICO SALVAT</a:t>
            </a:r>
          </a:p>
        </p:txBody>
      </p:sp>
      <p:pic>
        <p:nvPicPr>
          <p:cNvPr id="2051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5" y="360363"/>
            <a:ext cx="1887538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55988" y="3419475"/>
            <a:ext cx="2574925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7700" y="3563938"/>
            <a:ext cx="23114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titol.m4a">
            <a:hlinkClick r:id="" action="ppaction://media">
              <a:snd r:embed="rId7" name="titol.wav"/>
            </a:hlinkClick>
          </p:cNvPr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345363" y="4427538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503238" y="5724525"/>
            <a:ext cx="90709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600" rIns="0" bIns="0" anchor="ctr"/>
          <a:lstStyle/>
          <a:p>
            <a:pPr algn="just">
              <a:lnSpc>
                <a:spcPct val="95000"/>
              </a:lnSpc>
              <a:buClrTx/>
              <a:buFontTx/>
              <a:buNone/>
              <a:tabLst>
                <a:tab pos="1079500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  <a:tab pos="9613900" algn="l"/>
                <a:tab pos="10063163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AQUELL DIA, MENTRE SOPAVA VA EXPLICAR EL QUÈ LI HAVIA PASSAT AL PARC. LA MARE, MIRANT AL JOAN AMB UN SOMRIURE, LI VA DIR:</a:t>
            </a:r>
            <a:endParaRPr lang="ca-ES" sz="800">
              <a:solidFill>
                <a:srgbClr val="000000"/>
              </a:solidFill>
              <a:latin typeface="PalMemim" charset="0"/>
            </a:endParaRPr>
          </a:p>
          <a:p>
            <a:pPr algn="just">
              <a:lnSpc>
                <a:spcPct val="95000"/>
              </a:lnSpc>
              <a:buClrTx/>
              <a:buFontTx/>
              <a:buNone/>
              <a:tabLst>
                <a:tab pos="1079500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  <a:tab pos="9613900" algn="l"/>
                <a:tab pos="10063163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- HO VEUS JOAN, RECULLS EL QUE HAS SEMBRAT. - EN JOAN VA MIRAR ESTRANYAT LA SEVA MARE, QUE LI VA DIR: -  SI AJUDES ALS DEMÉS ELLS TAMBÉ T'AJUDARAN. SI ELS HI FAS MAL, D'AMIC NO ET VOLDRAN.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84550" y="4427538"/>
            <a:ext cx="777875" cy="1050925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52975" y="4427538"/>
            <a:ext cx="769938" cy="1058862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48375" y="4427538"/>
            <a:ext cx="777875" cy="1050925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60588" y="250825"/>
            <a:ext cx="5759450" cy="4033838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  <a:headEnd/>
            <a:tailEnd/>
          </a:ln>
        </p:spPr>
      </p:pic>
      <p:pic>
        <p:nvPicPr>
          <p:cNvPr id="11271" name="diapo 9.m4a">
            <a:hlinkClick r:id="" action="ppaction://noaction">
              <a:snd r:embed="rId7" name="diapo_9.wav"/>
            </a:hlinkClick>
          </p:cNvPr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496300" y="1908175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oble onda 6"/>
          <p:cNvSpPr>
            <a:spLocks noChangeArrowheads="1"/>
          </p:cNvSpPr>
          <p:nvPr/>
        </p:nvSpPr>
        <p:spPr bwMode="auto">
          <a:xfrm>
            <a:off x="3311525" y="611188"/>
            <a:ext cx="3673475" cy="2016125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2291" name="Rectángulo 1"/>
          <p:cNvSpPr>
            <a:spLocks noChangeArrowheads="1"/>
          </p:cNvSpPr>
          <p:nvPr/>
        </p:nvSpPr>
        <p:spPr bwMode="auto">
          <a:xfrm>
            <a:off x="1008063" y="7019925"/>
            <a:ext cx="7777162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17000"/>
              </a:lnSpc>
              <a:buClrTx/>
              <a:buFontTx/>
              <a:buNone/>
            </a:pPr>
            <a:r>
              <a:rPr lang="ca-ES" sz="1200" b="1">
                <a:solidFill>
                  <a:srgbClr val="FF6600"/>
                </a:solidFill>
                <a:latin typeface="Wawati TC" charset="0"/>
              </a:rPr>
              <a:t>Autor pictogrames: </a:t>
            </a:r>
            <a:r>
              <a:rPr lang="ca-ES" sz="1200" b="1">
                <a:solidFill>
                  <a:srgbClr val="47B8B8"/>
                </a:solidFill>
                <a:latin typeface="Wawati TC" charset="0"/>
              </a:rPr>
              <a:t>Sergio Palao </a:t>
            </a:r>
            <a:r>
              <a:rPr lang="ca-ES" sz="1200" b="1">
                <a:solidFill>
                  <a:srgbClr val="FF6600"/>
                </a:solidFill>
                <a:latin typeface="Wawati TC" charset="0"/>
              </a:rPr>
              <a:t>Procedència</a:t>
            </a:r>
            <a:r>
              <a:rPr lang="ca-ES" sz="1200" b="1">
                <a:solidFill>
                  <a:srgbClr val="47B8B8"/>
                </a:solidFill>
                <a:latin typeface="Wawati TC" charset="0"/>
              </a:rPr>
              <a:t>: ARASAAC (http://catedu.es/arasaac/) Llicència: CC (BY-NC-SA)</a:t>
            </a:r>
          </a:p>
        </p:txBody>
      </p:sp>
      <p:sp>
        <p:nvSpPr>
          <p:cNvPr id="12292" name="CuadroTexto 2"/>
          <p:cNvSpPr txBox="1">
            <a:spLocks noChangeArrowheads="1"/>
          </p:cNvSpPr>
          <p:nvPr/>
        </p:nvSpPr>
        <p:spPr bwMode="auto">
          <a:xfrm>
            <a:off x="3455988" y="827088"/>
            <a:ext cx="316865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9600">
                <a:solidFill>
                  <a:schemeClr val="accent1"/>
                </a:solidFill>
                <a:latin typeface="Wawati SC Regular" charset="0"/>
              </a:rPr>
              <a:t>Fí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40538" y="2051050"/>
            <a:ext cx="23114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36625" y="1908175"/>
            <a:ext cx="2573338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295" name="Conector recto 2"/>
          <p:cNvCxnSpPr>
            <a:cxnSpLocks noChangeShapeType="1"/>
          </p:cNvCxnSpPr>
          <p:nvPr/>
        </p:nvCxnSpPr>
        <p:spPr bwMode="auto">
          <a:xfrm>
            <a:off x="3311525" y="684213"/>
            <a:ext cx="0" cy="5148262"/>
          </a:xfrm>
          <a:prstGeom prst="line">
            <a:avLst/>
          </a:prstGeom>
          <a:noFill/>
          <a:ln w="139700" algn="ctr">
            <a:solidFill>
              <a:srgbClr val="804000"/>
            </a:solidFill>
            <a:round/>
            <a:headEnd/>
            <a:tailEnd/>
          </a:ln>
        </p:spPr>
      </p:cxnSp>
      <p:cxnSp>
        <p:nvCxnSpPr>
          <p:cNvPr id="12296" name="Conector recto 8"/>
          <p:cNvCxnSpPr>
            <a:cxnSpLocks noChangeShapeType="1"/>
          </p:cNvCxnSpPr>
          <p:nvPr/>
        </p:nvCxnSpPr>
        <p:spPr bwMode="auto">
          <a:xfrm>
            <a:off x="6985000" y="755650"/>
            <a:ext cx="0" cy="5148263"/>
          </a:xfrm>
          <a:prstGeom prst="line">
            <a:avLst/>
          </a:prstGeom>
          <a:noFill/>
          <a:ln w="139700" algn="ctr">
            <a:solidFill>
              <a:srgbClr val="804000"/>
            </a:solidFill>
            <a:round/>
            <a:headEnd/>
            <a:tailEnd/>
          </a:ln>
        </p:spPr>
      </p:cxnSp>
      <p:sp>
        <p:nvSpPr>
          <p:cNvPr id="11" name="Menos 10"/>
          <p:cNvSpPr/>
          <p:nvPr/>
        </p:nvSpPr>
        <p:spPr bwMode="auto">
          <a:xfrm>
            <a:off x="6840538" y="539750"/>
            <a:ext cx="287337" cy="431800"/>
          </a:xfrm>
          <a:prstGeom prst="mathMinus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s-ES">
              <a:latin typeface="Arial" charset="0"/>
              <a:ea typeface="ＭＳ Ｐゴシック" charset="0"/>
            </a:endParaRPr>
          </a:p>
        </p:txBody>
      </p:sp>
      <p:sp>
        <p:nvSpPr>
          <p:cNvPr id="14" name="Menos 13"/>
          <p:cNvSpPr/>
          <p:nvPr/>
        </p:nvSpPr>
        <p:spPr bwMode="auto">
          <a:xfrm>
            <a:off x="3168650" y="539750"/>
            <a:ext cx="287338" cy="431800"/>
          </a:xfrm>
          <a:prstGeom prst="mathMinus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s-ES">
              <a:latin typeface="Arial" charset="0"/>
              <a:ea typeface="ＭＳ Ｐゴシック" charset="0"/>
            </a:endParaRPr>
          </a:p>
        </p:txBody>
      </p:sp>
      <p:pic>
        <p:nvPicPr>
          <p:cNvPr id="12299" name="Imagen 11">
            <a:hlinkClick r:id="rId4"/>
          </p:cNvPr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640763" y="6300788"/>
            <a:ext cx="5762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Imagen 12">
            <a:hlinkClick r:id="rId6"/>
          </p:cNvPr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920038" y="6300788"/>
            <a:ext cx="5762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Imagen 14">
            <a:hlinkClick r:id="rId8"/>
          </p:cNvPr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200900" y="6300788"/>
            <a:ext cx="57626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Imagen 15">
            <a:hlinkClick r:id="rId10"/>
          </p:cNvPr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08738" y="6300788"/>
            <a:ext cx="5842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Imagen 16">
            <a:hlinkClick r:id="rId12"/>
          </p:cNvPr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887788" y="6083300"/>
            <a:ext cx="2166937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4" name="CuadroTexto 17"/>
          <p:cNvSpPr txBox="1">
            <a:spLocks noChangeArrowheads="1"/>
          </p:cNvSpPr>
          <p:nvPr/>
        </p:nvSpPr>
        <p:spPr bwMode="auto">
          <a:xfrm>
            <a:off x="647700" y="6516688"/>
            <a:ext cx="3097213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>
                <a:solidFill>
                  <a:srgbClr val="1CAAA6"/>
                </a:solidFill>
              </a:rPr>
              <a:t>PER A MÉS </a:t>
            </a:r>
            <a:r>
              <a:rPr lang="es-ES" sz="1200" b="1">
                <a:solidFill>
                  <a:srgbClr val="FF6600"/>
                </a:solidFill>
              </a:rPr>
              <a:t>INFORMACIÓ</a:t>
            </a:r>
            <a:r>
              <a:rPr lang="es-ES" sz="1200" b="1">
                <a:solidFill>
                  <a:srgbClr val="1CAAA6"/>
                </a:solidFill>
              </a:rPr>
              <a:t> I </a:t>
            </a:r>
            <a:r>
              <a:rPr lang="es-ES" sz="1200" b="1">
                <a:solidFill>
                  <a:srgbClr val="FF6600"/>
                </a:solidFill>
              </a:rPr>
              <a:t>RECURSOS</a:t>
            </a:r>
            <a:r>
              <a:rPr lang="es-ES" sz="1200" b="1">
                <a:solidFill>
                  <a:srgbClr val="1CAAA6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76263" y="5940425"/>
            <a:ext cx="900112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600" rIns="0" bIns="0" anchor="ctr"/>
          <a:lstStyle/>
          <a:p>
            <a:pPr algn="just">
              <a:lnSpc>
                <a:spcPct val="95000"/>
              </a:lnSpc>
              <a:buClrTx/>
              <a:buFontTx/>
              <a:buNone/>
              <a:tabLst>
                <a:tab pos="1079500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  <a:tab pos="9613900" algn="l"/>
                <a:tab pos="10063163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HI HAVIA UNA VEGADA UN NEN QUE ES DEIA JOAN, QUE CADA DIA QUAN SORTIA DE L'ESCOLA ANAVA A JUGAR AL PARC. UN DIA QUE ESTAVA PERSEGUINT UNA PAPALLONA JUGANERA, VA ESCOLTAR ALGÚ QUE S'ESTAVA QUEIXANT.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32025" y="360363"/>
            <a:ext cx="5688013" cy="3816350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  <a:headEnd/>
            <a:tailEnd/>
          </a:ln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email"/>
          <a:srcRect r="69470" b="10185"/>
          <a:stretch>
            <a:fillRect/>
          </a:stretch>
        </p:blipFill>
        <p:spPr bwMode="auto">
          <a:xfrm>
            <a:off x="2232025" y="4464050"/>
            <a:ext cx="952500" cy="1201738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4" cstate="email"/>
          <a:srcRect l="64508" b="10185"/>
          <a:stretch>
            <a:fillRect/>
          </a:stretch>
        </p:blipFill>
        <p:spPr bwMode="auto">
          <a:xfrm>
            <a:off x="3787775" y="4416425"/>
            <a:ext cx="1108075" cy="1201738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472113" y="4392613"/>
            <a:ext cx="922337" cy="1201737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53238" y="4392613"/>
            <a:ext cx="922337" cy="1201737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3080" name="diapo 1.m4a">
            <a:hlinkClick r:id="" action="ppaction://media">
              <a:snd r:embed="rId7" name="diapo_1.wav"/>
            </a:hlinkClick>
          </p:cNvPr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569325" y="205105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647700" y="5795963"/>
            <a:ext cx="9001125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600" rIns="0" bIns="0" anchor="ctr"/>
          <a:lstStyle/>
          <a:p>
            <a:pPr algn="just">
              <a:lnSpc>
                <a:spcPct val="95000"/>
              </a:lnSpc>
              <a:buClrTx/>
              <a:buFontTx/>
              <a:buNone/>
              <a:tabLst>
                <a:tab pos="1079500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  <a:tab pos="9613900" algn="l"/>
                <a:tab pos="10063163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ES VA ATURAR ENCURIOSIT I VA OBSERVAR AL SEU VOLTANT. ALESHORES VA ADONAR-SE QUE HI HAVIA UN NEN AMB UNA FERIDA AL BRAÇ.</a:t>
            </a:r>
          </a:p>
          <a:p>
            <a:pPr algn="just">
              <a:lnSpc>
                <a:spcPct val="95000"/>
              </a:lnSpc>
              <a:buClrTx/>
              <a:buFontTx/>
              <a:buNone/>
              <a:tabLst>
                <a:tab pos="1079500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  <a:tab pos="9613900" algn="l"/>
                <a:tab pos="10063163" algn="l"/>
              </a:tabLst>
            </a:pPr>
            <a:endParaRPr lang="ca-ES" sz="800">
              <a:solidFill>
                <a:srgbClr val="000000"/>
              </a:solidFill>
              <a:latin typeface="PalMemim" charset="0"/>
            </a:endParaRPr>
          </a:p>
          <a:p>
            <a:pPr algn="just">
              <a:lnSpc>
                <a:spcPct val="95000"/>
              </a:lnSpc>
              <a:buClrTx/>
              <a:buFontTx/>
              <a:buChar char="-"/>
              <a:tabLst>
                <a:tab pos="1079500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  <a:tab pos="9613900" algn="l"/>
                <a:tab pos="10063163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QUÈ T'HA PASSAT? - VA PREGUNTAR EN JOAN.</a:t>
            </a:r>
          </a:p>
          <a:p>
            <a:pPr algn="just">
              <a:lnSpc>
                <a:spcPct val="95000"/>
              </a:lnSpc>
              <a:buClrTx/>
              <a:buFontTx/>
              <a:buChar char="-"/>
              <a:tabLst>
                <a:tab pos="1079500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  <a:tab pos="9613900" algn="l"/>
                <a:tab pos="10063163" algn="l"/>
              </a:tabLst>
            </a:pPr>
            <a:endParaRPr lang="ca-ES" sz="800">
              <a:solidFill>
                <a:srgbClr val="000000"/>
              </a:solidFill>
              <a:latin typeface="PalMemim" charset="0"/>
            </a:endParaRPr>
          </a:p>
          <a:p>
            <a:pPr algn="just">
              <a:lnSpc>
                <a:spcPct val="95000"/>
              </a:lnSpc>
              <a:buClrTx/>
              <a:buFontTx/>
              <a:buNone/>
              <a:tabLst>
                <a:tab pos="1079500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  <a:tab pos="9613900" algn="l"/>
                <a:tab pos="10063163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- DONCS QUE ESTAVA JUGANT, M'HE CAIGUT I M'HE FET MAL AL BRAÇ.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60588" y="250825"/>
            <a:ext cx="5688012" cy="3816350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  <a:headEnd/>
            <a:tailEnd/>
          </a:ln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08288" y="4427538"/>
            <a:ext cx="793750" cy="1019175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35488" y="4427538"/>
            <a:ext cx="801687" cy="1050925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35713" y="4427538"/>
            <a:ext cx="769937" cy="1042987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4103" name="diapo 2.m4a">
            <a:hlinkClick r:id="" action="ppaction://media">
              <a:snd r:embed="rId7" name="diapo_2.wav"/>
            </a:hlinkClick>
          </p:cNvPr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569325" y="205105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576263" y="5867400"/>
            <a:ext cx="899795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600" rIns="0" bIns="0" anchor="ctr"/>
          <a:lstStyle/>
          <a:p>
            <a:pPr algn="just">
              <a:lnSpc>
                <a:spcPct val="95000"/>
              </a:lnSpc>
              <a:buClrTx/>
              <a:buFontTx/>
              <a:buNone/>
              <a:tabLst>
                <a:tab pos="1079500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  <a:tab pos="9613900" algn="l"/>
                <a:tab pos="10063163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LLAVORS EN JOAN VA DUR AL NEN UNA MICA D'AIGUA I LI VA CURAR LA FERIDA. AQUEST ES VA POSAR TAN CONTENT QUE VA DONAR LES GRÀCIES AL JOAN I JUNTS VAN COMENÇAR A SALTAR, CANTANT I RIENT.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60588" y="250825"/>
            <a:ext cx="5688012" cy="3816350"/>
          </a:xfrm>
          <a:prstGeom prst="rect">
            <a:avLst/>
          </a:prstGeom>
          <a:noFill/>
          <a:ln w="29210">
            <a:solidFill>
              <a:srgbClr val="000000"/>
            </a:solidFill>
            <a:round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 cstate="email"/>
          <a:srcRect t="29900" r="85333" b="34940"/>
          <a:stretch>
            <a:fillRect/>
          </a:stretch>
        </p:blipFill>
        <p:spPr bwMode="auto">
          <a:xfrm>
            <a:off x="3024188" y="4427538"/>
            <a:ext cx="757237" cy="1268412"/>
          </a:xfrm>
          <a:prstGeom prst="rect">
            <a:avLst/>
          </a:prstGeom>
          <a:noFill/>
          <a:ln w="12573">
            <a:solidFill>
              <a:srgbClr val="FF950E"/>
            </a:solidFill>
            <a:round/>
            <a:headEnd/>
            <a:tailEnd/>
          </a:ln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email"/>
          <a:srcRect l="20070" t="29921" r="65230" b="34909"/>
          <a:stretch>
            <a:fillRect/>
          </a:stretch>
        </p:blipFill>
        <p:spPr bwMode="auto">
          <a:xfrm>
            <a:off x="4535488" y="4427538"/>
            <a:ext cx="758825" cy="1270000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4" cstate="email"/>
          <a:srcRect l="35117" t="29921" r="45166" b="34909"/>
          <a:stretch>
            <a:fillRect/>
          </a:stretch>
        </p:blipFill>
        <p:spPr bwMode="auto">
          <a:xfrm>
            <a:off x="6048375" y="4427538"/>
            <a:ext cx="1017588" cy="1270000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5127" name="diapo 3.m4a">
            <a:hlinkClick r:id="" action="ppaction://media">
              <a:snd r:embed="rId5" name="diapo_3.wav"/>
            </a:hlinkClick>
          </p:cNvPr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496300" y="1908175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576263" y="5580063"/>
            <a:ext cx="8997950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600" rIns="0" bIns="0" anchor="ctr"/>
          <a:lstStyle/>
          <a:p>
            <a:pPr algn="just">
              <a:lnSpc>
                <a:spcPct val="95000"/>
              </a:lnSpc>
              <a:buClrTx/>
              <a:buFontTx/>
              <a:buNone/>
              <a:tabLst>
                <a:tab pos="1079500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  <a:tab pos="9613900" algn="l"/>
                <a:tab pos="10063163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A MITJA TARDA EN JOAN VA TORNAR CAP A CASA PER BERENAR, AIXÍ CREIXERIA FORT I SA. QUAN VA ACABAR ES VA POSAR A FER LES FEINES DE L'ESCOLA I A LLEGIR. COM LI AGRADAVA CONÈIXER LES AVENTURES DELS SEUS AMICS QUE SORTIEN ALS CONTES.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24188" y="4427538"/>
            <a:ext cx="777875" cy="1042987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79950" y="4427538"/>
            <a:ext cx="793750" cy="1042987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35713" y="4427538"/>
            <a:ext cx="785812" cy="1050925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6150" name="diapo 4.m4a">
            <a:hlinkClick r:id="" action="ppaction://media">
              <a:snd r:embed="rId6" name="diapo_4.wav"/>
            </a:hlinkClick>
          </p:cNvPr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353425" y="183515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8" descr="escena 4"/>
          <p:cNvPicPr>
            <a:picLocks noChangeAspect="1" noChangeArrowheads="1"/>
          </p:cNvPicPr>
          <p:nvPr/>
        </p:nvPicPr>
        <p:blipFill>
          <a:blip r:embed="rId8" cstate="email"/>
          <a:srcRect l="11270" t="23679" r="18130" b="12402"/>
          <a:stretch>
            <a:fillRect/>
          </a:stretch>
        </p:blipFill>
        <p:spPr bwMode="auto">
          <a:xfrm>
            <a:off x="2160588" y="323850"/>
            <a:ext cx="5832475" cy="382111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ángulo 1"/>
          <p:cNvSpPr>
            <a:spLocks noChangeArrowheads="1"/>
          </p:cNvSpPr>
          <p:nvPr/>
        </p:nvSpPr>
        <p:spPr bwMode="auto">
          <a:xfrm>
            <a:off x="503238" y="6300788"/>
            <a:ext cx="90011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5000"/>
              </a:lnSpc>
              <a:buClrTx/>
              <a:buFontTx/>
              <a:buNone/>
            </a:pPr>
            <a:r>
              <a:rPr lang="ca-ES" sz="2000">
                <a:solidFill>
                  <a:schemeClr val="tx1"/>
                </a:solidFill>
                <a:latin typeface="PalMemim" charset="0"/>
              </a:rPr>
              <a:t>QUAN VA ARRIBAR LA NIT EN JOAN, TOT SOPANT, VA EXPLICAR CONTENT ALS SEUS PARES QUE HAVIA AJUDAT A UN NEN AL PARC.</a:t>
            </a:r>
          </a:p>
        </p:txBody>
      </p:sp>
      <p:pic>
        <p:nvPicPr>
          <p:cNvPr id="7171" name="diapo 5.m4a">
            <a:hlinkClick r:id="" action="ppaction://media">
              <a:snd r:embed="rId2" name="diapo_5.wav"/>
            </a:hlinkClick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4863" y="1908175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ESCENA 5"/>
          <p:cNvPicPr>
            <a:picLocks noChangeAspect="1" noChangeArrowheads="1"/>
          </p:cNvPicPr>
          <p:nvPr/>
        </p:nvPicPr>
        <p:blipFill>
          <a:blip r:embed="rId4" cstate="email"/>
          <a:srcRect l="3410" t="23584" r="22163" b="9433"/>
          <a:stretch>
            <a:fillRect/>
          </a:stretch>
        </p:blipFill>
        <p:spPr bwMode="auto">
          <a:xfrm>
            <a:off x="2087563" y="323850"/>
            <a:ext cx="5832475" cy="3790950"/>
          </a:xfrm>
          <a:prstGeom prst="rect">
            <a:avLst/>
          </a:prstGeom>
          <a:noFill/>
          <a:ln w="2921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92388" y="4356100"/>
            <a:ext cx="1158875" cy="1563688"/>
          </a:xfrm>
          <a:prstGeom prst="rect">
            <a:avLst/>
          </a:prstGeom>
          <a:noFill/>
          <a:ln w="12573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7174" name="Picture 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92613" y="4356100"/>
            <a:ext cx="1152525" cy="1552575"/>
          </a:xfrm>
          <a:prstGeom prst="rect">
            <a:avLst/>
          </a:prstGeom>
          <a:noFill/>
          <a:ln w="12573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7175" name="Picture 10"/>
          <p:cNvPicPr>
            <a:picLocks noChangeAspect="1" noChangeArrowheads="1"/>
          </p:cNvPicPr>
          <p:nvPr/>
        </p:nvPicPr>
        <p:blipFill>
          <a:blip r:embed="rId7" cstate="email"/>
          <a:srcRect b="6316"/>
          <a:stretch>
            <a:fillRect/>
          </a:stretch>
        </p:blipFill>
        <p:spPr bwMode="auto">
          <a:xfrm>
            <a:off x="6192838" y="4356100"/>
            <a:ext cx="1158875" cy="1584325"/>
          </a:xfrm>
          <a:prstGeom prst="rect">
            <a:avLst/>
          </a:prstGeom>
          <a:noFill/>
          <a:ln w="12573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503238" y="6011863"/>
            <a:ext cx="9070975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600" rIns="0" bIns="0" anchor="ctr"/>
          <a:lstStyle/>
          <a:p>
            <a:pPr algn="just">
              <a:lnSpc>
                <a:spcPct val="95000"/>
              </a:lnSpc>
              <a:buClrTx/>
              <a:buFontTx/>
              <a:buNone/>
              <a:tabLst>
                <a:tab pos="1079500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  <a:tab pos="9613900" algn="l"/>
                <a:tab pos="10063163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L'ENDEMÀ EN JOAN VA TORNAR AL PARC. QUAN DUIA UNA ESTONA JUGANT VA CAURE SOBRE UNA PEDRA QUE LI VA RASCAR EL GENOLL. EN VEURE LA FERIDA ES VA POSAR A PLORAR FINS QUE VA ESCOLTAR LA VEU D'UN NEN.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/>
          <a:srcRect t="75529" r="84592"/>
          <a:stretch>
            <a:fillRect/>
          </a:stretch>
        </p:blipFill>
        <p:spPr bwMode="auto">
          <a:xfrm>
            <a:off x="2735263" y="4427538"/>
            <a:ext cx="1082675" cy="1223962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/>
          <a:srcRect l="14925" t="75529" r="74629"/>
          <a:stretch>
            <a:fillRect/>
          </a:stretch>
        </p:blipFill>
        <p:spPr bwMode="auto">
          <a:xfrm>
            <a:off x="4679950" y="4427538"/>
            <a:ext cx="735013" cy="1223962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email"/>
          <a:srcRect l="39796" t="75529" r="44772"/>
          <a:stretch>
            <a:fillRect/>
          </a:stretch>
        </p:blipFill>
        <p:spPr bwMode="auto">
          <a:xfrm>
            <a:off x="6192838" y="4427538"/>
            <a:ext cx="1082675" cy="1223962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60588" y="250825"/>
            <a:ext cx="5719762" cy="3979863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  <a:headEnd/>
            <a:tailEnd/>
          </a:ln>
        </p:spPr>
      </p:pic>
      <p:pic>
        <p:nvPicPr>
          <p:cNvPr id="8199" name="diapo 6.m4a">
            <a:hlinkClick r:id="" action="ppaction://media">
              <a:snd r:embed="rId7" name="diapo_6.wav"/>
            </a:hlinkClick>
          </p:cNvPr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496300" y="205105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ángulo 1"/>
          <p:cNvSpPr>
            <a:spLocks noChangeArrowheads="1"/>
          </p:cNvSpPr>
          <p:nvPr/>
        </p:nvSpPr>
        <p:spPr bwMode="auto">
          <a:xfrm>
            <a:off x="576263" y="5940425"/>
            <a:ext cx="8999537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5000"/>
              </a:lnSpc>
              <a:buClrTx/>
              <a:buFontTx/>
              <a:buNone/>
            </a:pPr>
            <a:r>
              <a:rPr lang="ca-ES" sz="2000">
                <a:solidFill>
                  <a:schemeClr val="tx1"/>
                </a:solidFill>
                <a:latin typeface="PalMemim" charset="0"/>
              </a:rPr>
              <a:t>ERA EL MATEIX NEN A QUI HAVIA AJUDAT EL DIA ANTERIOR.</a:t>
            </a:r>
          </a:p>
          <a:p>
            <a:pPr algn="just">
              <a:lnSpc>
                <a:spcPct val="95000"/>
              </a:lnSpc>
              <a:buClrTx/>
              <a:buFontTx/>
              <a:buNone/>
            </a:pPr>
            <a:r>
              <a:rPr lang="ca-ES" sz="2000">
                <a:solidFill>
                  <a:schemeClr val="tx1"/>
                </a:solidFill>
                <a:latin typeface="PalMemim" charset="0"/>
              </a:rPr>
              <a:t>- QUÈ T'HA PASSAT?</a:t>
            </a:r>
          </a:p>
          <a:p>
            <a:pPr algn="just">
              <a:lnSpc>
                <a:spcPct val="95000"/>
              </a:lnSpc>
              <a:buClrTx/>
              <a:buFontTx/>
              <a:buNone/>
            </a:pPr>
            <a:r>
              <a:rPr lang="ca-ES" sz="2000">
                <a:solidFill>
                  <a:schemeClr val="tx1"/>
                </a:solidFill>
                <a:latin typeface="PalMemim" charset="0"/>
              </a:rPr>
              <a:t>- DONCS QUE ESTAVA JUGANT I M'HE FET MAL AL GENOLL. - VA CONTESTAR EN JOAN TRIST.</a:t>
            </a:r>
          </a:p>
        </p:txBody>
      </p:sp>
      <p:pic>
        <p:nvPicPr>
          <p:cNvPr id="9219" name="diapo 7.m4a">
            <a:hlinkClick r:id="" action="ppaction://media">
              <a:snd r:embed="rId2" name="diapo_7.wav"/>
            </a:hlinkClick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69325" y="1908175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escena 7"/>
          <p:cNvPicPr>
            <a:picLocks noChangeAspect="1" noChangeArrowheads="1"/>
          </p:cNvPicPr>
          <p:nvPr/>
        </p:nvPicPr>
        <p:blipFill>
          <a:blip r:embed="rId4" cstate="email"/>
          <a:srcRect b="2470"/>
          <a:stretch>
            <a:fillRect/>
          </a:stretch>
        </p:blipFill>
        <p:spPr bwMode="auto">
          <a:xfrm>
            <a:off x="2160588" y="250825"/>
            <a:ext cx="5759450" cy="3992563"/>
          </a:xfrm>
          <a:prstGeom prst="rect">
            <a:avLst/>
          </a:prstGeom>
          <a:noFill/>
          <a:ln w="2921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16575" y="4427538"/>
            <a:ext cx="901700" cy="1220787"/>
          </a:xfrm>
          <a:prstGeom prst="rect">
            <a:avLst/>
          </a:prstGeom>
          <a:noFill/>
          <a:ln w="12573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44913" y="4427538"/>
            <a:ext cx="884237" cy="1223962"/>
          </a:xfrm>
          <a:prstGeom prst="rect">
            <a:avLst/>
          </a:prstGeom>
          <a:noFill/>
          <a:ln w="12573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503238" y="5508625"/>
            <a:ext cx="90709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28080" rIns="0" bIns="0" anchor="ctr"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EL NEN, SENSE PENSAR-S'HO DUES VEGADES VA DUR AIGUA AL JOAN I LI VA CURAR LA FERIDA, TAL I COM LI HAVIA FET A ELL.</a:t>
            </a:r>
            <a:endParaRPr lang="ca-ES" sz="800">
              <a:solidFill>
                <a:srgbClr val="000000"/>
              </a:solidFill>
              <a:latin typeface="PalMemim" charset="0"/>
            </a:endParaRPr>
          </a:p>
          <a:p>
            <a:pPr algn="just">
              <a:lnSpc>
                <a:spcPct val="95000"/>
              </a:lnSpc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MOLTES GRÀCIES! EM DIC JOAN, I TU?</a:t>
            </a:r>
            <a:endParaRPr lang="ca-ES" sz="800">
              <a:solidFill>
                <a:srgbClr val="000000"/>
              </a:solidFill>
              <a:latin typeface="PalMemim" charset="0"/>
            </a:endParaRPr>
          </a:p>
          <a:p>
            <a:pPr algn="just">
              <a:lnSpc>
                <a:spcPct val="95000"/>
              </a:lnSpc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JO EM DIC NIL. VOLS QUE ANEM A JUGAR JUNTS?</a:t>
            </a:r>
          </a:p>
          <a:p>
            <a:pPr algn="just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a-ES" sz="2000">
                <a:solidFill>
                  <a:srgbClr val="000000"/>
                </a:solidFill>
                <a:latin typeface="PalMemim" charset="0"/>
              </a:rPr>
              <a:t>EN JOAN VA DIR QUE SÍ I MOLT CONTENT VA ANAR AMB EL NIL A JUGAR SENSE PARAR.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/>
          <a:srcRect l="20070" t="29921" r="65230" b="34909"/>
          <a:stretch>
            <a:fillRect/>
          </a:stretch>
        </p:blipFill>
        <p:spPr bwMode="auto">
          <a:xfrm>
            <a:off x="4608513" y="4211638"/>
            <a:ext cx="758825" cy="1270000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email"/>
          <a:srcRect t="29921" r="85309" b="34909"/>
          <a:stretch>
            <a:fillRect/>
          </a:stretch>
        </p:blipFill>
        <p:spPr bwMode="auto">
          <a:xfrm>
            <a:off x="5761038" y="4211638"/>
            <a:ext cx="758825" cy="1270000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84550" y="4211638"/>
            <a:ext cx="785813" cy="1249362"/>
          </a:xfrm>
          <a:prstGeom prst="rect">
            <a:avLst/>
          </a:prstGeom>
          <a:noFill/>
          <a:ln w="12600">
            <a:solidFill>
              <a:srgbClr val="FF950E"/>
            </a:solidFill>
            <a:round/>
            <a:headEnd/>
            <a:tailEnd/>
          </a:ln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60588" y="107950"/>
            <a:ext cx="5759450" cy="3959225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  <a:headEnd/>
            <a:tailEnd/>
          </a:ln>
        </p:spPr>
      </p:pic>
      <p:pic>
        <p:nvPicPr>
          <p:cNvPr id="10247" name="diapo 8.m4a">
            <a:hlinkClick r:id="" action="ppaction://media">
              <a:snd r:embed="rId6" name="diapo_8.wav"/>
            </a:hlinkClick>
          </p:cNvPr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496300" y="1908175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 spc - copia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 spc - copia</Template>
  <TotalTime>0</TotalTime>
  <Words>483</Words>
  <Application>Microsoft Office PowerPoint</Application>
  <PresentationFormat>Personalizado</PresentationFormat>
  <Paragraphs>45</Paragraphs>
  <Slides>11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conte spc - copia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</dc:creator>
  <cp:lastModifiedBy>Usuari</cp:lastModifiedBy>
  <cp:revision>1</cp:revision>
  <cp:lastPrinted>1601-01-01T00:00:00Z</cp:lastPrinted>
  <dcterms:created xsi:type="dcterms:W3CDTF">2014-06-16T15:25:51Z</dcterms:created>
  <dcterms:modified xsi:type="dcterms:W3CDTF">2014-06-16T15:26:42Z</dcterms:modified>
</cp:coreProperties>
</file>